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2" r:id="rId3"/>
    <p:sldId id="275" r:id="rId4"/>
    <p:sldId id="294" r:id="rId5"/>
    <p:sldId id="281" r:id="rId6"/>
    <p:sldId id="292" r:id="rId7"/>
    <p:sldId id="279" r:id="rId8"/>
    <p:sldId id="283" r:id="rId9"/>
    <p:sldId id="293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95" r:id="rId1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D6"/>
    <a:srgbClr val="21A738"/>
    <a:srgbClr val="F9B709"/>
    <a:srgbClr val="C03A40"/>
    <a:srgbClr val="2E75B6"/>
    <a:srgbClr val="E81202"/>
    <a:srgbClr val="FE594C"/>
    <a:srgbClr val="EFC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103" autoAdjust="0"/>
  </p:normalViewPr>
  <p:slideViewPr>
    <p:cSldViewPr snapToGrid="0" snapToObjects="1">
      <p:cViewPr varScale="1">
        <p:scale>
          <a:sx n="77" d="100"/>
          <a:sy n="77" d="100"/>
        </p:scale>
        <p:origin x="103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2" d="100"/>
          <a:sy n="42" d="100"/>
        </p:scale>
        <p:origin x="3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PRES_Conseil_Territoire_LF_janvier24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CB670-EBA6-4DF3-8C44-7F8761DD278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390B976-FFDC-4A44-811D-CD8DC9A3FB7D}">
      <dgm:prSet phldrT="[Texte]" custT="1"/>
      <dgm:spPr>
        <a:solidFill>
          <a:srgbClr val="008CD6"/>
        </a:solidFill>
        <a:ln>
          <a:noFill/>
        </a:ln>
      </dgm:spPr>
      <dgm:t>
        <a:bodyPr/>
        <a:lstStyle/>
        <a:p>
          <a:r>
            <a:rPr lang="fr-FR" sz="2400" b="1" dirty="0"/>
            <a:t>LABELS</a:t>
          </a:r>
          <a:endParaRPr lang="fr-FR" sz="2400" dirty="0"/>
        </a:p>
      </dgm:t>
    </dgm:pt>
    <dgm:pt modelId="{252BD7ED-21E1-4CB3-AC54-73BAD17C984D}" type="parTrans" cxnId="{FEE8777E-4CFD-4309-949A-F45E884AB1D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143A70B-1405-4FE1-A9CE-5A1A87FB474A}" type="sibTrans" cxnId="{FEE8777E-4CFD-4309-949A-F45E884AB1D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3416636-2DD3-4FCF-8FD3-1E511DE0D385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2400" b="1" dirty="0">
              <a:solidFill>
                <a:srgbClr val="002060"/>
              </a:solidFill>
            </a:rPr>
            <a:t>DATES ET EVENEMENTS CLES</a:t>
          </a:r>
          <a:endParaRPr lang="fr-FR" sz="2400" dirty="0">
            <a:solidFill>
              <a:srgbClr val="002060"/>
            </a:solidFill>
          </a:endParaRPr>
        </a:p>
      </dgm:t>
    </dgm:pt>
    <dgm:pt modelId="{5BC42D14-A30E-4020-80D5-F0B34DD272F2}" type="parTrans" cxnId="{C5317631-DA3F-4A2E-9177-2D6CEA48579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BC74B8A-E70A-4BBB-86C2-321ADFC24E46}" type="sibTrans" cxnId="{C5317631-DA3F-4A2E-9177-2D6CEA48579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2FCEE9B-7EDF-4613-A35D-16FFD0DF3727}">
      <dgm:prSet phldrT="[Texte]" custT="1"/>
      <dgm:spPr>
        <a:ln>
          <a:noFill/>
        </a:ln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L’ACCUEIL DES NOUVEAUX LICENCIES C’EST DEMAIN</a:t>
          </a:r>
          <a:endParaRPr lang="fr-FR" sz="2000" dirty="0">
            <a:solidFill>
              <a:schemeClr val="bg1"/>
            </a:solidFill>
          </a:endParaRPr>
        </a:p>
      </dgm:t>
    </dgm:pt>
    <dgm:pt modelId="{E6AFFE54-EF1D-4A11-9889-C3E9306CF293}" type="parTrans" cxnId="{B760D1CD-2CB6-428C-86EF-194A48D74BE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6AF5195-713F-4C47-B517-A4473963040A}" type="sibTrans" cxnId="{B760D1CD-2CB6-428C-86EF-194A48D74BE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033EF71-246D-43AC-A9BE-7FC4EF7FEF38}">
      <dgm:prSet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fr-FR" sz="2400" b="1" dirty="0"/>
            <a:t>PARAHAND COMPETITIONS</a:t>
          </a:r>
        </a:p>
      </dgm:t>
    </dgm:pt>
    <dgm:pt modelId="{6FEE54F7-BF4F-4E08-9AD6-3EB914BD1FE0}" type="parTrans" cxnId="{51188DDD-3B8E-4E71-9154-C5F31FDE421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E7ED065-21CD-4714-8326-1FCD905295AA}" type="sibTrans" cxnId="{51188DDD-3B8E-4E71-9154-C5F31FDE421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7A79B6F-42B2-4FBC-9FE5-8EFB32E4A3B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fr-FR" sz="2400" b="1" dirty="0"/>
            <a:t>HANDBALL INFOS REGION SUD</a:t>
          </a:r>
          <a:endParaRPr lang="fr-F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EC27C6C5-72D8-4A3E-9B20-AD7EA61BAECC}" type="parTrans" cxnId="{7CF178C8-A8ED-4E8F-96DB-3C16CC640AD4}">
      <dgm:prSet/>
      <dgm:spPr/>
      <dgm:t>
        <a:bodyPr/>
        <a:lstStyle/>
        <a:p>
          <a:endParaRPr lang="fr-FR"/>
        </a:p>
      </dgm:t>
    </dgm:pt>
    <dgm:pt modelId="{EEDB98AF-3E6F-4183-89CE-C5874CFF56C4}" type="sibTrans" cxnId="{7CF178C8-A8ED-4E8F-96DB-3C16CC640AD4}">
      <dgm:prSet/>
      <dgm:spPr/>
      <dgm:t>
        <a:bodyPr/>
        <a:lstStyle/>
        <a:p>
          <a:endParaRPr lang="fr-FR"/>
        </a:p>
      </dgm:t>
    </dgm:pt>
    <dgm:pt modelId="{DA99FF72-432D-4D86-AF34-AB0B3FA09CC0}" type="pres">
      <dgm:prSet presAssocID="{583CB670-EBA6-4DF3-8C44-7F8761DD278D}" presName="cycle" presStyleCnt="0">
        <dgm:presLayoutVars>
          <dgm:dir/>
          <dgm:resizeHandles val="exact"/>
        </dgm:presLayoutVars>
      </dgm:prSet>
      <dgm:spPr/>
    </dgm:pt>
    <dgm:pt modelId="{6B8B44ED-A939-42EC-B1F1-49ADFDAA754D}" type="pres">
      <dgm:prSet presAssocID="{37A79B6F-42B2-4FBC-9FE5-8EFB32E4A3BA}" presName="node" presStyleLbl="node1" presStyleIdx="0" presStyleCnt="5">
        <dgm:presLayoutVars>
          <dgm:bulletEnabled val="1"/>
        </dgm:presLayoutVars>
      </dgm:prSet>
      <dgm:spPr/>
    </dgm:pt>
    <dgm:pt modelId="{C51F3CE9-3FD1-46AD-A3DA-26287B18111E}" type="pres">
      <dgm:prSet presAssocID="{37A79B6F-42B2-4FBC-9FE5-8EFB32E4A3BA}" presName="spNode" presStyleCnt="0"/>
      <dgm:spPr/>
    </dgm:pt>
    <dgm:pt modelId="{D51B9411-1085-4849-B714-0B2F174ECD0F}" type="pres">
      <dgm:prSet presAssocID="{EEDB98AF-3E6F-4183-89CE-C5874CFF56C4}" presName="sibTrans" presStyleLbl="sibTrans1D1" presStyleIdx="0" presStyleCnt="5"/>
      <dgm:spPr/>
    </dgm:pt>
    <dgm:pt modelId="{ED187466-110A-4886-A057-ED6271706162}" type="pres">
      <dgm:prSet presAssocID="{D3416636-2DD3-4FCF-8FD3-1E511DE0D385}" presName="node" presStyleLbl="node1" presStyleIdx="1" presStyleCnt="5">
        <dgm:presLayoutVars>
          <dgm:bulletEnabled val="1"/>
        </dgm:presLayoutVars>
      </dgm:prSet>
      <dgm:spPr/>
    </dgm:pt>
    <dgm:pt modelId="{CF2492C6-CB25-430A-AEDB-409046D527DA}" type="pres">
      <dgm:prSet presAssocID="{D3416636-2DD3-4FCF-8FD3-1E511DE0D385}" presName="spNode" presStyleCnt="0"/>
      <dgm:spPr/>
    </dgm:pt>
    <dgm:pt modelId="{F6DA5039-F81A-4855-A206-9F93DC3A120A}" type="pres">
      <dgm:prSet presAssocID="{EBC74B8A-E70A-4BBB-86C2-321ADFC24E46}" presName="sibTrans" presStyleLbl="sibTrans1D1" presStyleIdx="1" presStyleCnt="5"/>
      <dgm:spPr/>
    </dgm:pt>
    <dgm:pt modelId="{7AAA8283-E477-45AF-9B19-C205E9174C71}" type="pres">
      <dgm:prSet presAssocID="{D390B976-FFDC-4A44-811D-CD8DC9A3FB7D}" presName="node" presStyleLbl="node1" presStyleIdx="2" presStyleCnt="5">
        <dgm:presLayoutVars>
          <dgm:bulletEnabled val="1"/>
        </dgm:presLayoutVars>
      </dgm:prSet>
      <dgm:spPr/>
    </dgm:pt>
    <dgm:pt modelId="{844E7426-AE50-410D-853B-BE87DBC2EA48}" type="pres">
      <dgm:prSet presAssocID="{D390B976-FFDC-4A44-811D-CD8DC9A3FB7D}" presName="spNode" presStyleCnt="0"/>
      <dgm:spPr/>
    </dgm:pt>
    <dgm:pt modelId="{23C273D4-6951-461E-ACE5-CC0FF4F6CA0B}" type="pres">
      <dgm:prSet presAssocID="{1143A70B-1405-4FE1-A9CE-5A1A87FB474A}" presName="sibTrans" presStyleLbl="sibTrans1D1" presStyleIdx="2" presStyleCnt="5"/>
      <dgm:spPr/>
    </dgm:pt>
    <dgm:pt modelId="{7FBF7AC5-9341-433F-83B2-C4B69FC16930}" type="pres">
      <dgm:prSet presAssocID="{6033EF71-246D-43AC-A9BE-7FC4EF7FEF38}" presName="node" presStyleLbl="node1" presStyleIdx="3" presStyleCnt="5" custScaleX="113069">
        <dgm:presLayoutVars>
          <dgm:bulletEnabled val="1"/>
        </dgm:presLayoutVars>
      </dgm:prSet>
      <dgm:spPr/>
    </dgm:pt>
    <dgm:pt modelId="{1A7453E1-587B-4604-8A8E-24BABC08E9EE}" type="pres">
      <dgm:prSet presAssocID="{6033EF71-246D-43AC-A9BE-7FC4EF7FEF38}" presName="spNode" presStyleCnt="0"/>
      <dgm:spPr/>
    </dgm:pt>
    <dgm:pt modelId="{67430807-5522-46D0-B548-0D4AE3C4A2C4}" type="pres">
      <dgm:prSet presAssocID="{AE7ED065-21CD-4714-8326-1FCD905295AA}" presName="sibTrans" presStyleLbl="sibTrans1D1" presStyleIdx="3" presStyleCnt="5"/>
      <dgm:spPr/>
    </dgm:pt>
    <dgm:pt modelId="{3AEEAAAA-3D66-403B-99C8-9AA9A08EF274}" type="pres">
      <dgm:prSet presAssocID="{D2FCEE9B-7EDF-4613-A35D-16FFD0DF3727}" presName="node" presStyleLbl="node1" presStyleIdx="4" presStyleCnt="5">
        <dgm:presLayoutVars>
          <dgm:bulletEnabled val="1"/>
        </dgm:presLayoutVars>
      </dgm:prSet>
      <dgm:spPr/>
    </dgm:pt>
    <dgm:pt modelId="{DB8B3D53-8AC8-43CB-9ACA-F8189BDF0E32}" type="pres">
      <dgm:prSet presAssocID="{D2FCEE9B-7EDF-4613-A35D-16FFD0DF3727}" presName="spNode" presStyleCnt="0"/>
      <dgm:spPr/>
    </dgm:pt>
    <dgm:pt modelId="{8E575270-B179-4906-888B-3AA451E35793}" type="pres">
      <dgm:prSet presAssocID="{A6AF5195-713F-4C47-B517-A4473963040A}" presName="sibTrans" presStyleLbl="sibTrans1D1" presStyleIdx="4" presStyleCnt="5"/>
      <dgm:spPr/>
    </dgm:pt>
  </dgm:ptLst>
  <dgm:cxnLst>
    <dgm:cxn modelId="{EF892412-137D-44C5-A95A-578DF15BA6BD}" type="presOf" srcId="{EBC74B8A-E70A-4BBB-86C2-321ADFC24E46}" destId="{F6DA5039-F81A-4855-A206-9F93DC3A120A}" srcOrd="0" destOrd="0" presId="urn:microsoft.com/office/officeart/2005/8/layout/cycle6"/>
    <dgm:cxn modelId="{C5317631-DA3F-4A2E-9177-2D6CEA485791}" srcId="{583CB670-EBA6-4DF3-8C44-7F8761DD278D}" destId="{D3416636-2DD3-4FCF-8FD3-1E511DE0D385}" srcOrd="1" destOrd="0" parTransId="{5BC42D14-A30E-4020-80D5-F0B34DD272F2}" sibTransId="{EBC74B8A-E70A-4BBB-86C2-321ADFC24E46}"/>
    <dgm:cxn modelId="{69F1FF66-8316-44DC-BEDD-CF06BC48A35C}" type="presOf" srcId="{D2FCEE9B-7EDF-4613-A35D-16FFD0DF3727}" destId="{3AEEAAAA-3D66-403B-99C8-9AA9A08EF274}" srcOrd="0" destOrd="0" presId="urn:microsoft.com/office/officeart/2005/8/layout/cycle6"/>
    <dgm:cxn modelId="{86F4006A-22D6-48B0-ABEF-0C8140BD08E8}" type="presOf" srcId="{EEDB98AF-3E6F-4183-89CE-C5874CFF56C4}" destId="{D51B9411-1085-4849-B714-0B2F174ECD0F}" srcOrd="0" destOrd="0" presId="urn:microsoft.com/office/officeart/2005/8/layout/cycle6"/>
    <dgm:cxn modelId="{FEE8777E-4CFD-4309-949A-F45E884AB1D3}" srcId="{583CB670-EBA6-4DF3-8C44-7F8761DD278D}" destId="{D390B976-FFDC-4A44-811D-CD8DC9A3FB7D}" srcOrd="2" destOrd="0" parTransId="{252BD7ED-21E1-4CB3-AC54-73BAD17C984D}" sibTransId="{1143A70B-1405-4FE1-A9CE-5A1A87FB474A}"/>
    <dgm:cxn modelId="{FFF82284-3646-48C6-A37B-BD126D96A85B}" type="presOf" srcId="{D3416636-2DD3-4FCF-8FD3-1E511DE0D385}" destId="{ED187466-110A-4886-A057-ED6271706162}" srcOrd="0" destOrd="0" presId="urn:microsoft.com/office/officeart/2005/8/layout/cycle6"/>
    <dgm:cxn modelId="{37DAD7A6-7757-42E3-87B1-A8AC0F90ED0E}" type="presOf" srcId="{37A79B6F-42B2-4FBC-9FE5-8EFB32E4A3BA}" destId="{6B8B44ED-A939-42EC-B1F1-49ADFDAA754D}" srcOrd="0" destOrd="0" presId="urn:microsoft.com/office/officeart/2005/8/layout/cycle6"/>
    <dgm:cxn modelId="{B58153A9-9BDC-41B8-B0A2-9D43A5621224}" type="presOf" srcId="{AE7ED065-21CD-4714-8326-1FCD905295AA}" destId="{67430807-5522-46D0-B548-0D4AE3C4A2C4}" srcOrd="0" destOrd="0" presId="urn:microsoft.com/office/officeart/2005/8/layout/cycle6"/>
    <dgm:cxn modelId="{381F16C1-DBC9-4F3A-8141-2B09C17294FD}" type="presOf" srcId="{6033EF71-246D-43AC-A9BE-7FC4EF7FEF38}" destId="{7FBF7AC5-9341-433F-83B2-C4B69FC16930}" srcOrd="0" destOrd="0" presId="urn:microsoft.com/office/officeart/2005/8/layout/cycle6"/>
    <dgm:cxn modelId="{7CF178C8-A8ED-4E8F-96DB-3C16CC640AD4}" srcId="{583CB670-EBA6-4DF3-8C44-7F8761DD278D}" destId="{37A79B6F-42B2-4FBC-9FE5-8EFB32E4A3BA}" srcOrd="0" destOrd="0" parTransId="{EC27C6C5-72D8-4A3E-9B20-AD7EA61BAECC}" sibTransId="{EEDB98AF-3E6F-4183-89CE-C5874CFF56C4}"/>
    <dgm:cxn modelId="{B760D1CD-2CB6-428C-86EF-194A48D74BE5}" srcId="{583CB670-EBA6-4DF3-8C44-7F8761DD278D}" destId="{D2FCEE9B-7EDF-4613-A35D-16FFD0DF3727}" srcOrd="4" destOrd="0" parTransId="{E6AFFE54-EF1D-4A11-9889-C3E9306CF293}" sibTransId="{A6AF5195-713F-4C47-B517-A4473963040A}"/>
    <dgm:cxn modelId="{78A3AAD1-9988-4462-85E1-02BAAB73345B}" type="presOf" srcId="{D390B976-FFDC-4A44-811D-CD8DC9A3FB7D}" destId="{7AAA8283-E477-45AF-9B19-C205E9174C71}" srcOrd="0" destOrd="0" presId="urn:microsoft.com/office/officeart/2005/8/layout/cycle6"/>
    <dgm:cxn modelId="{D09CABD4-18A3-4115-AD86-CF4D2FDA6D54}" type="presOf" srcId="{A6AF5195-713F-4C47-B517-A4473963040A}" destId="{8E575270-B179-4906-888B-3AA451E35793}" srcOrd="0" destOrd="0" presId="urn:microsoft.com/office/officeart/2005/8/layout/cycle6"/>
    <dgm:cxn modelId="{51188DDD-3B8E-4E71-9154-C5F31FDE421D}" srcId="{583CB670-EBA6-4DF3-8C44-7F8761DD278D}" destId="{6033EF71-246D-43AC-A9BE-7FC4EF7FEF38}" srcOrd="3" destOrd="0" parTransId="{6FEE54F7-BF4F-4E08-9AD6-3EB914BD1FE0}" sibTransId="{AE7ED065-21CD-4714-8326-1FCD905295AA}"/>
    <dgm:cxn modelId="{9C2B5AE8-B19A-4EF0-B5F9-56A10ED94236}" type="presOf" srcId="{1143A70B-1405-4FE1-A9CE-5A1A87FB474A}" destId="{23C273D4-6951-461E-ACE5-CC0FF4F6CA0B}" srcOrd="0" destOrd="0" presId="urn:microsoft.com/office/officeart/2005/8/layout/cycle6"/>
    <dgm:cxn modelId="{79D50EFE-F492-41C2-B7BD-29EAA688B518}" type="presOf" srcId="{583CB670-EBA6-4DF3-8C44-7F8761DD278D}" destId="{DA99FF72-432D-4D86-AF34-AB0B3FA09CC0}" srcOrd="0" destOrd="0" presId="urn:microsoft.com/office/officeart/2005/8/layout/cycle6"/>
    <dgm:cxn modelId="{4664C561-89BF-4F68-8C90-B602EC6E2648}" type="presParOf" srcId="{DA99FF72-432D-4D86-AF34-AB0B3FA09CC0}" destId="{6B8B44ED-A939-42EC-B1F1-49ADFDAA754D}" srcOrd="0" destOrd="0" presId="urn:microsoft.com/office/officeart/2005/8/layout/cycle6"/>
    <dgm:cxn modelId="{3E96F560-3D24-453F-A9A2-81C12034BB06}" type="presParOf" srcId="{DA99FF72-432D-4D86-AF34-AB0B3FA09CC0}" destId="{C51F3CE9-3FD1-46AD-A3DA-26287B18111E}" srcOrd="1" destOrd="0" presId="urn:microsoft.com/office/officeart/2005/8/layout/cycle6"/>
    <dgm:cxn modelId="{D8096CCC-D2C2-4DB8-9CB9-8BF948E68369}" type="presParOf" srcId="{DA99FF72-432D-4D86-AF34-AB0B3FA09CC0}" destId="{D51B9411-1085-4849-B714-0B2F174ECD0F}" srcOrd="2" destOrd="0" presId="urn:microsoft.com/office/officeart/2005/8/layout/cycle6"/>
    <dgm:cxn modelId="{6307B94E-748E-4CBA-9ED3-CF2C51D2B277}" type="presParOf" srcId="{DA99FF72-432D-4D86-AF34-AB0B3FA09CC0}" destId="{ED187466-110A-4886-A057-ED6271706162}" srcOrd="3" destOrd="0" presId="urn:microsoft.com/office/officeart/2005/8/layout/cycle6"/>
    <dgm:cxn modelId="{BFDC9E30-32E9-471F-BBA8-2DF8FD2A8BC0}" type="presParOf" srcId="{DA99FF72-432D-4D86-AF34-AB0B3FA09CC0}" destId="{CF2492C6-CB25-430A-AEDB-409046D527DA}" srcOrd="4" destOrd="0" presId="urn:microsoft.com/office/officeart/2005/8/layout/cycle6"/>
    <dgm:cxn modelId="{DD6B9851-78BE-4478-9E57-DD296D5C2B1C}" type="presParOf" srcId="{DA99FF72-432D-4D86-AF34-AB0B3FA09CC0}" destId="{F6DA5039-F81A-4855-A206-9F93DC3A120A}" srcOrd="5" destOrd="0" presId="urn:microsoft.com/office/officeart/2005/8/layout/cycle6"/>
    <dgm:cxn modelId="{C74F9109-2B0B-40EB-AEAF-051A6304512D}" type="presParOf" srcId="{DA99FF72-432D-4D86-AF34-AB0B3FA09CC0}" destId="{7AAA8283-E477-45AF-9B19-C205E9174C71}" srcOrd="6" destOrd="0" presId="urn:microsoft.com/office/officeart/2005/8/layout/cycle6"/>
    <dgm:cxn modelId="{3F838ACB-BE1F-46B9-9E77-0D931E80CF5A}" type="presParOf" srcId="{DA99FF72-432D-4D86-AF34-AB0B3FA09CC0}" destId="{844E7426-AE50-410D-853B-BE87DBC2EA48}" srcOrd="7" destOrd="0" presId="urn:microsoft.com/office/officeart/2005/8/layout/cycle6"/>
    <dgm:cxn modelId="{B06395DA-3F80-4B59-AA2A-6B33A307B0DB}" type="presParOf" srcId="{DA99FF72-432D-4D86-AF34-AB0B3FA09CC0}" destId="{23C273D4-6951-461E-ACE5-CC0FF4F6CA0B}" srcOrd="8" destOrd="0" presId="urn:microsoft.com/office/officeart/2005/8/layout/cycle6"/>
    <dgm:cxn modelId="{5E6D9889-46DE-4D8D-8FC2-1DD2894B7A2A}" type="presParOf" srcId="{DA99FF72-432D-4D86-AF34-AB0B3FA09CC0}" destId="{7FBF7AC5-9341-433F-83B2-C4B69FC16930}" srcOrd="9" destOrd="0" presId="urn:microsoft.com/office/officeart/2005/8/layout/cycle6"/>
    <dgm:cxn modelId="{A66425B6-70F3-478F-B433-6C3C4C6582B3}" type="presParOf" srcId="{DA99FF72-432D-4D86-AF34-AB0B3FA09CC0}" destId="{1A7453E1-587B-4604-8A8E-24BABC08E9EE}" srcOrd="10" destOrd="0" presId="urn:microsoft.com/office/officeart/2005/8/layout/cycle6"/>
    <dgm:cxn modelId="{B34F90AC-80EB-4446-9ABD-7704EE84DFCA}" type="presParOf" srcId="{DA99FF72-432D-4D86-AF34-AB0B3FA09CC0}" destId="{67430807-5522-46D0-B548-0D4AE3C4A2C4}" srcOrd="11" destOrd="0" presId="urn:microsoft.com/office/officeart/2005/8/layout/cycle6"/>
    <dgm:cxn modelId="{77E6D8C5-7FAF-4251-88D4-339CBB53DA9A}" type="presParOf" srcId="{DA99FF72-432D-4D86-AF34-AB0B3FA09CC0}" destId="{3AEEAAAA-3D66-403B-99C8-9AA9A08EF274}" srcOrd="12" destOrd="0" presId="urn:microsoft.com/office/officeart/2005/8/layout/cycle6"/>
    <dgm:cxn modelId="{2C0FD26C-4F3B-406C-8C22-2B8596D524E9}" type="presParOf" srcId="{DA99FF72-432D-4D86-AF34-AB0B3FA09CC0}" destId="{DB8B3D53-8AC8-43CB-9ACA-F8189BDF0E32}" srcOrd="13" destOrd="0" presId="urn:microsoft.com/office/officeart/2005/8/layout/cycle6"/>
    <dgm:cxn modelId="{4CF73E1D-B22C-4990-AA3F-04B3E43BE1BE}" type="presParOf" srcId="{DA99FF72-432D-4D86-AF34-AB0B3FA09CC0}" destId="{8E575270-B179-4906-888B-3AA451E35793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CB670-EBA6-4DF3-8C44-7F8761DD278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390B976-FFDC-4A44-811D-CD8DC9A3FB7D}">
      <dgm:prSet phldrT="[Texte]" custT="1"/>
      <dgm:spPr>
        <a:solidFill>
          <a:srgbClr val="008CD6"/>
        </a:solidFill>
        <a:ln>
          <a:noFill/>
        </a:ln>
      </dgm:spPr>
      <dgm:t>
        <a:bodyPr/>
        <a:lstStyle/>
        <a:p>
          <a:r>
            <a:rPr lang="fr-FR" sz="2400" b="1" dirty="0"/>
            <a:t>LABELS</a:t>
          </a:r>
          <a:endParaRPr lang="fr-FR" sz="2400" dirty="0"/>
        </a:p>
      </dgm:t>
    </dgm:pt>
    <dgm:pt modelId="{252BD7ED-21E1-4CB3-AC54-73BAD17C984D}" type="parTrans" cxnId="{FEE8777E-4CFD-4309-949A-F45E884AB1D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143A70B-1405-4FE1-A9CE-5A1A87FB474A}" type="sibTrans" cxnId="{FEE8777E-4CFD-4309-949A-F45E884AB1D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3416636-2DD3-4FCF-8FD3-1E511DE0D385}">
      <dgm:prSet phldrT="[Texte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fr-FR" sz="2400" b="1" dirty="0">
              <a:solidFill>
                <a:srgbClr val="002060"/>
              </a:solidFill>
            </a:rPr>
            <a:t>DATES ET EVENEMENTS CLES</a:t>
          </a:r>
          <a:endParaRPr lang="fr-FR" sz="2400" dirty="0">
            <a:solidFill>
              <a:srgbClr val="002060"/>
            </a:solidFill>
          </a:endParaRPr>
        </a:p>
      </dgm:t>
    </dgm:pt>
    <dgm:pt modelId="{5BC42D14-A30E-4020-80D5-F0B34DD272F2}" type="parTrans" cxnId="{C5317631-DA3F-4A2E-9177-2D6CEA48579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BC74B8A-E70A-4BBB-86C2-321ADFC24E46}" type="sibTrans" cxnId="{C5317631-DA3F-4A2E-9177-2D6CEA48579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2FCEE9B-7EDF-4613-A35D-16FFD0DF3727}">
      <dgm:prSet phldrT="[Texte]" custT="1"/>
      <dgm:spPr>
        <a:ln>
          <a:noFill/>
        </a:ln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L’ACCUEIL DES NOUVEAUX LICENCIES C’EST DEMAIN</a:t>
          </a:r>
          <a:endParaRPr lang="fr-FR" sz="2000" dirty="0">
            <a:solidFill>
              <a:schemeClr val="bg1"/>
            </a:solidFill>
          </a:endParaRPr>
        </a:p>
      </dgm:t>
    </dgm:pt>
    <dgm:pt modelId="{E6AFFE54-EF1D-4A11-9889-C3E9306CF293}" type="parTrans" cxnId="{B760D1CD-2CB6-428C-86EF-194A48D74BE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6AF5195-713F-4C47-B517-A4473963040A}" type="sibTrans" cxnId="{B760D1CD-2CB6-428C-86EF-194A48D74BE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033EF71-246D-43AC-A9BE-7FC4EF7FEF38}">
      <dgm:prSet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fr-FR" sz="2400" b="1" dirty="0"/>
            <a:t>PARAHAND COMPETITIONS</a:t>
          </a:r>
        </a:p>
      </dgm:t>
    </dgm:pt>
    <dgm:pt modelId="{6FEE54F7-BF4F-4E08-9AD6-3EB914BD1FE0}" type="parTrans" cxnId="{51188DDD-3B8E-4E71-9154-C5F31FDE421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E7ED065-21CD-4714-8326-1FCD905295AA}" type="sibTrans" cxnId="{51188DDD-3B8E-4E71-9154-C5F31FDE421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7A79B6F-42B2-4FBC-9FE5-8EFB32E4A3B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fr-FR" sz="2400" b="1" dirty="0"/>
            <a:t>HANDBALL INFOS REGION SUD</a:t>
          </a:r>
          <a:endParaRPr lang="fr-FR" sz="2400" dirty="0"/>
        </a:p>
      </dgm:t>
    </dgm:pt>
    <dgm:pt modelId="{EC27C6C5-72D8-4A3E-9B20-AD7EA61BAECC}" type="parTrans" cxnId="{7CF178C8-A8ED-4E8F-96DB-3C16CC640AD4}">
      <dgm:prSet/>
      <dgm:spPr/>
      <dgm:t>
        <a:bodyPr/>
        <a:lstStyle/>
        <a:p>
          <a:endParaRPr lang="fr-FR"/>
        </a:p>
      </dgm:t>
    </dgm:pt>
    <dgm:pt modelId="{EEDB98AF-3E6F-4183-89CE-C5874CFF56C4}" type="sibTrans" cxnId="{7CF178C8-A8ED-4E8F-96DB-3C16CC640AD4}">
      <dgm:prSet/>
      <dgm:spPr/>
      <dgm:t>
        <a:bodyPr/>
        <a:lstStyle/>
        <a:p>
          <a:endParaRPr lang="fr-FR"/>
        </a:p>
      </dgm:t>
    </dgm:pt>
    <dgm:pt modelId="{DA99FF72-432D-4D86-AF34-AB0B3FA09CC0}" type="pres">
      <dgm:prSet presAssocID="{583CB670-EBA6-4DF3-8C44-7F8761DD278D}" presName="cycle" presStyleCnt="0">
        <dgm:presLayoutVars>
          <dgm:dir/>
          <dgm:resizeHandles val="exact"/>
        </dgm:presLayoutVars>
      </dgm:prSet>
      <dgm:spPr/>
    </dgm:pt>
    <dgm:pt modelId="{6B8B44ED-A939-42EC-B1F1-49ADFDAA754D}" type="pres">
      <dgm:prSet presAssocID="{37A79B6F-42B2-4FBC-9FE5-8EFB32E4A3BA}" presName="node" presStyleLbl="node1" presStyleIdx="0" presStyleCnt="5">
        <dgm:presLayoutVars>
          <dgm:bulletEnabled val="1"/>
        </dgm:presLayoutVars>
      </dgm:prSet>
      <dgm:spPr/>
    </dgm:pt>
    <dgm:pt modelId="{C51F3CE9-3FD1-46AD-A3DA-26287B18111E}" type="pres">
      <dgm:prSet presAssocID="{37A79B6F-42B2-4FBC-9FE5-8EFB32E4A3BA}" presName="spNode" presStyleCnt="0"/>
      <dgm:spPr/>
    </dgm:pt>
    <dgm:pt modelId="{D51B9411-1085-4849-B714-0B2F174ECD0F}" type="pres">
      <dgm:prSet presAssocID="{EEDB98AF-3E6F-4183-89CE-C5874CFF56C4}" presName="sibTrans" presStyleLbl="sibTrans1D1" presStyleIdx="0" presStyleCnt="5"/>
      <dgm:spPr/>
    </dgm:pt>
    <dgm:pt modelId="{ED187466-110A-4886-A057-ED6271706162}" type="pres">
      <dgm:prSet presAssocID="{D3416636-2DD3-4FCF-8FD3-1E511DE0D385}" presName="node" presStyleLbl="node1" presStyleIdx="1" presStyleCnt="5">
        <dgm:presLayoutVars>
          <dgm:bulletEnabled val="1"/>
        </dgm:presLayoutVars>
      </dgm:prSet>
      <dgm:spPr/>
    </dgm:pt>
    <dgm:pt modelId="{CF2492C6-CB25-430A-AEDB-409046D527DA}" type="pres">
      <dgm:prSet presAssocID="{D3416636-2DD3-4FCF-8FD3-1E511DE0D385}" presName="spNode" presStyleCnt="0"/>
      <dgm:spPr/>
    </dgm:pt>
    <dgm:pt modelId="{F6DA5039-F81A-4855-A206-9F93DC3A120A}" type="pres">
      <dgm:prSet presAssocID="{EBC74B8A-E70A-4BBB-86C2-321ADFC24E46}" presName="sibTrans" presStyleLbl="sibTrans1D1" presStyleIdx="1" presStyleCnt="5"/>
      <dgm:spPr/>
    </dgm:pt>
    <dgm:pt modelId="{7AAA8283-E477-45AF-9B19-C205E9174C71}" type="pres">
      <dgm:prSet presAssocID="{D390B976-FFDC-4A44-811D-CD8DC9A3FB7D}" presName="node" presStyleLbl="node1" presStyleIdx="2" presStyleCnt="5">
        <dgm:presLayoutVars>
          <dgm:bulletEnabled val="1"/>
        </dgm:presLayoutVars>
      </dgm:prSet>
      <dgm:spPr/>
    </dgm:pt>
    <dgm:pt modelId="{844E7426-AE50-410D-853B-BE87DBC2EA48}" type="pres">
      <dgm:prSet presAssocID="{D390B976-FFDC-4A44-811D-CD8DC9A3FB7D}" presName="spNode" presStyleCnt="0"/>
      <dgm:spPr/>
    </dgm:pt>
    <dgm:pt modelId="{23C273D4-6951-461E-ACE5-CC0FF4F6CA0B}" type="pres">
      <dgm:prSet presAssocID="{1143A70B-1405-4FE1-A9CE-5A1A87FB474A}" presName="sibTrans" presStyleLbl="sibTrans1D1" presStyleIdx="2" presStyleCnt="5"/>
      <dgm:spPr/>
    </dgm:pt>
    <dgm:pt modelId="{7FBF7AC5-9341-433F-83B2-C4B69FC16930}" type="pres">
      <dgm:prSet presAssocID="{6033EF71-246D-43AC-A9BE-7FC4EF7FEF38}" presName="node" presStyleLbl="node1" presStyleIdx="3" presStyleCnt="5" custScaleX="113069">
        <dgm:presLayoutVars>
          <dgm:bulletEnabled val="1"/>
        </dgm:presLayoutVars>
      </dgm:prSet>
      <dgm:spPr/>
    </dgm:pt>
    <dgm:pt modelId="{1A7453E1-587B-4604-8A8E-24BABC08E9EE}" type="pres">
      <dgm:prSet presAssocID="{6033EF71-246D-43AC-A9BE-7FC4EF7FEF38}" presName="spNode" presStyleCnt="0"/>
      <dgm:spPr/>
    </dgm:pt>
    <dgm:pt modelId="{67430807-5522-46D0-B548-0D4AE3C4A2C4}" type="pres">
      <dgm:prSet presAssocID="{AE7ED065-21CD-4714-8326-1FCD905295AA}" presName="sibTrans" presStyleLbl="sibTrans1D1" presStyleIdx="3" presStyleCnt="5"/>
      <dgm:spPr/>
    </dgm:pt>
    <dgm:pt modelId="{3AEEAAAA-3D66-403B-99C8-9AA9A08EF274}" type="pres">
      <dgm:prSet presAssocID="{D2FCEE9B-7EDF-4613-A35D-16FFD0DF3727}" presName="node" presStyleLbl="node1" presStyleIdx="4" presStyleCnt="5">
        <dgm:presLayoutVars>
          <dgm:bulletEnabled val="1"/>
        </dgm:presLayoutVars>
      </dgm:prSet>
      <dgm:spPr/>
    </dgm:pt>
    <dgm:pt modelId="{DB8B3D53-8AC8-43CB-9ACA-F8189BDF0E32}" type="pres">
      <dgm:prSet presAssocID="{D2FCEE9B-7EDF-4613-A35D-16FFD0DF3727}" presName="spNode" presStyleCnt="0"/>
      <dgm:spPr/>
    </dgm:pt>
    <dgm:pt modelId="{8E575270-B179-4906-888B-3AA451E35793}" type="pres">
      <dgm:prSet presAssocID="{A6AF5195-713F-4C47-B517-A4473963040A}" presName="sibTrans" presStyleLbl="sibTrans1D1" presStyleIdx="4" presStyleCnt="5"/>
      <dgm:spPr/>
    </dgm:pt>
  </dgm:ptLst>
  <dgm:cxnLst>
    <dgm:cxn modelId="{EF892412-137D-44C5-A95A-578DF15BA6BD}" type="presOf" srcId="{EBC74B8A-E70A-4BBB-86C2-321ADFC24E46}" destId="{F6DA5039-F81A-4855-A206-9F93DC3A120A}" srcOrd="0" destOrd="0" presId="urn:microsoft.com/office/officeart/2005/8/layout/cycle6"/>
    <dgm:cxn modelId="{C5317631-DA3F-4A2E-9177-2D6CEA485791}" srcId="{583CB670-EBA6-4DF3-8C44-7F8761DD278D}" destId="{D3416636-2DD3-4FCF-8FD3-1E511DE0D385}" srcOrd="1" destOrd="0" parTransId="{5BC42D14-A30E-4020-80D5-F0B34DD272F2}" sibTransId="{EBC74B8A-E70A-4BBB-86C2-321ADFC24E46}"/>
    <dgm:cxn modelId="{69F1FF66-8316-44DC-BEDD-CF06BC48A35C}" type="presOf" srcId="{D2FCEE9B-7EDF-4613-A35D-16FFD0DF3727}" destId="{3AEEAAAA-3D66-403B-99C8-9AA9A08EF274}" srcOrd="0" destOrd="0" presId="urn:microsoft.com/office/officeart/2005/8/layout/cycle6"/>
    <dgm:cxn modelId="{86F4006A-22D6-48B0-ABEF-0C8140BD08E8}" type="presOf" srcId="{EEDB98AF-3E6F-4183-89CE-C5874CFF56C4}" destId="{D51B9411-1085-4849-B714-0B2F174ECD0F}" srcOrd="0" destOrd="0" presId="urn:microsoft.com/office/officeart/2005/8/layout/cycle6"/>
    <dgm:cxn modelId="{FEE8777E-4CFD-4309-949A-F45E884AB1D3}" srcId="{583CB670-EBA6-4DF3-8C44-7F8761DD278D}" destId="{D390B976-FFDC-4A44-811D-CD8DC9A3FB7D}" srcOrd="2" destOrd="0" parTransId="{252BD7ED-21E1-4CB3-AC54-73BAD17C984D}" sibTransId="{1143A70B-1405-4FE1-A9CE-5A1A87FB474A}"/>
    <dgm:cxn modelId="{FFF82284-3646-48C6-A37B-BD126D96A85B}" type="presOf" srcId="{D3416636-2DD3-4FCF-8FD3-1E511DE0D385}" destId="{ED187466-110A-4886-A057-ED6271706162}" srcOrd="0" destOrd="0" presId="urn:microsoft.com/office/officeart/2005/8/layout/cycle6"/>
    <dgm:cxn modelId="{37DAD7A6-7757-42E3-87B1-A8AC0F90ED0E}" type="presOf" srcId="{37A79B6F-42B2-4FBC-9FE5-8EFB32E4A3BA}" destId="{6B8B44ED-A939-42EC-B1F1-49ADFDAA754D}" srcOrd="0" destOrd="0" presId="urn:microsoft.com/office/officeart/2005/8/layout/cycle6"/>
    <dgm:cxn modelId="{B58153A9-9BDC-41B8-B0A2-9D43A5621224}" type="presOf" srcId="{AE7ED065-21CD-4714-8326-1FCD905295AA}" destId="{67430807-5522-46D0-B548-0D4AE3C4A2C4}" srcOrd="0" destOrd="0" presId="urn:microsoft.com/office/officeart/2005/8/layout/cycle6"/>
    <dgm:cxn modelId="{381F16C1-DBC9-4F3A-8141-2B09C17294FD}" type="presOf" srcId="{6033EF71-246D-43AC-A9BE-7FC4EF7FEF38}" destId="{7FBF7AC5-9341-433F-83B2-C4B69FC16930}" srcOrd="0" destOrd="0" presId="urn:microsoft.com/office/officeart/2005/8/layout/cycle6"/>
    <dgm:cxn modelId="{7CF178C8-A8ED-4E8F-96DB-3C16CC640AD4}" srcId="{583CB670-EBA6-4DF3-8C44-7F8761DD278D}" destId="{37A79B6F-42B2-4FBC-9FE5-8EFB32E4A3BA}" srcOrd="0" destOrd="0" parTransId="{EC27C6C5-72D8-4A3E-9B20-AD7EA61BAECC}" sibTransId="{EEDB98AF-3E6F-4183-89CE-C5874CFF56C4}"/>
    <dgm:cxn modelId="{B760D1CD-2CB6-428C-86EF-194A48D74BE5}" srcId="{583CB670-EBA6-4DF3-8C44-7F8761DD278D}" destId="{D2FCEE9B-7EDF-4613-A35D-16FFD0DF3727}" srcOrd="4" destOrd="0" parTransId="{E6AFFE54-EF1D-4A11-9889-C3E9306CF293}" sibTransId="{A6AF5195-713F-4C47-B517-A4473963040A}"/>
    <dgm:cxn modelId="{78A3AAD1-9988-4462-85E1-02BAAB73345B}" type="presOf" srcId="{D390B976-FFDC-4A44-811D-CD8DC9A3FB7D}" destId="{7AAA8283-E477-45AF-9B19-C205E9174C71}" srcOrd="0" destOrd="0" presId="urn:microsoft.com/office/officeart/2005/8/layout/cycle6"/>
    <dgm:cxn modelId="{D09CABD4-18A3-4115-AD86-CF4D2FDA6D54}" type="presOf" srcId="{A6AF5195-713F-4C47-B517-A4473963040A}" destId="{8E575270-B179-4906-888B-3AA451E35793}" srcOrd="0" destOrd="0" presId="urn:microsoft.com/office/officeart/2005/8/layout/cycle6"/>
    <dgm:cxn modelId="{51188DDD-3B8E-4E71-9154-C5F31FDE421D}" srcId="{583CB670-EBA6-4DF3-8C44-7F8761DD278D}" destId="{6033EF71-246D-43AC-A9BE-7FC4EF7FEF38}" srcOrd="3" destOrd="0" parTransId="{6FEE54F7-BF4F-4E08-9AD6-3EB914BD1FE0}" sibTransId="{AE7ED065-21CD-4714-8326-1FCD905295AA}"/>
    <dgm:cxn modelId="{9C2B5AE8-B19A-4EF0-B5F9-56A10ED94236}" type="presOf" srcId="{1143A70B-1405-4FE1-A9CE-5A1A87FB474A}" destId="{23C273D4-6951-461E-ACE5-CC0FF4F6CA0B}" srcOrd="0" destOrd="0" presId="urn:microsoft.com/office/officeart/2005/8/layout/cycle6"/>
    <dgm:cxn modelId="{79D50EFE-F492-41C2-B7BD-29EAA688B518}" type="presOf" srcId="{583CB670-EBA6-4DF3-8C44-7F8761DD278D}" destId="{DA99FF72-432D-4D86-AF34-AB0B3FA09CC0}" srcOrd="0" destOrd="0" presId="urn:microsoft.com/office/officeart/2005/8/layout/cycle6"/>
    <dgm:cxn modelId="{4664C561-89BF-4F68-8C90-B602EC6E2648}" type="presParOf" srcId="{DA99FF72-432D-4D86-AF34-AB0B3FA09CC0}" destId="{6B8B44ED-A939-42EC-B1F1-49ADFDAA754D}" srcOrd="0" destOrd="0" presId="urn:microsoft.com/office/officeart/2005/8/layout/cycle6"/>
    <dgm:cxn modelId="{3E96F560-3D24-453F-A9A2-81C12034BB06}" type="presParOf" srcId="{DA99FF72-432D-4D86-AF34-AB0B3FA09CC0}" destId="{C51F3CE9-3FD1-46AD-A3DA-26287B18111E}" srcOrd="1" destOrd="0" presId="urn:microsoft.com/office/officeart/2005/8/layout/cycle6"/>
    <dgm:cxn modelId="{D8096CCC-D2C2-4DB8-9CB9-8BF948E68369}" type="presParOf" srcId="{DA99FF72-432D-4D86-AF34-AB0B3FA09CC0}" destId="{D51B9411-1085-4849-B714-0B2F174ECD0F}" srcOrd="2" destOrd="0" presId="urn:microsoft.com/office/officeart/2005/8/layout/cycle6"/>
    <dgm:cxn modelId="{6307B94E-748E-4CBA-9ED3-CF2C51D2B277}" type="presParOf" srcId="{DA99FF72-432D-4D86-AF34-AB0B3FA09CC0}" destId="{ED187466-110A-4886-A057-ED6271706162}" srcOrd="3" destOrd="0" presId="urn:microsoft.com/office/officeart/2005/8/layout/cycle6"/>
    <dgm:cxn modelId="{BFDC9E30-32E9-471F-BBA8-2DF8FD2A8BC0}" type="presParOf" srcId="{DA99FF72-432D-4D86-AF34-AB0B3FA09CC0}" destId="{CF2492C6-CB25-430A-AEDB-409046D527DA}" srcOrd="4" destOrd="0" presId="urn:microsoft.com/office/officeart/2005/8/layout/cycle6"/>
    <dgm:cxn modelId="{DD6B9851-78BE-4478-9E57-DD296D5C2B1C}" type="presParOf" srcId="{DA99FF72-432D-4D86-AF34-AB0B3FA09CC0}" destId="{F6DA5039-F81A-4855-A206-9F93DC3A120A}" srcOrd="5" destOrd="0" presId="urn:microsoft.com/office/officeart/2005/8/layout/cycle6"/>
    <dgm:cxn modelId="{C74F9109-2B0B-40EB-AEAF-051A6304512D}" type="presParOf" srcId="{DA99FF72-432D-4D86-AF34-AB0B3FA09CC0}" destId="{7AAA8283-E477-45AF-9B19-C205E9174C71}" srcOrd="6" destOrd="0" presId="urn:microsoft.com/office/officeart/2005/8/layout/cycle6"/>
    <dgm:cxn modelId="{3F838ACB-BE1F-46B9-9E77-0D931E80CF5A}" type="presParOf" srcId="{DA99FF72-432D-4D86-AF34-AB0B3FA09CC0}" destId="{844E7426-AE50-410D-853B-BE87DBC2EA48}" srcOrd="7" destOrd="0" presId="urn:microsoft.com/office/officeart/2005/8/layout/cycle6"/>
    <dgm:cxn modelId="{B06395DA-3F80-4B59-AA2A-6B33A307B0DB}" type="presParOf" srcId="{DA99FF72-432D-4D86-AF34-AB0B3FA09CC0}" destId="{23C273D4-6951-461E-ACE5-CC0FF4F6CA0B}" srcOrd="8" destOrd="0" presId="urn:microsoft.com/office/officeart/2005/8/layout/cycle6"/>
    <dgm:cxn modelId="{5E6D9889-46DE-4D8D-8FC2-1DD2894B7A2A}" type="presParOf" srcId="{DA99FF72-432D-4D86-AF34-AB0B3FA09CC0}" destId="{7FBF7AC5-9341-433F-83B2-C4B69FC16930}" srcOrd="9" destOrd="0" presId="urn:microsoft.com/office/officeart/2005/8/layout/cycle6"/>
    <dgm:cxn modelId="{A66425B6-70F3-478F-B433-6C3C4C6582B3}" type="presParOf" srcId="{DA99FF72-432D-4D86-AF34-AB0B3FA09CC0}" destId="{1A7453E1-587B-4604-8A8E-24BABC08E9EE}" srcOrd="10" destOrd="0" presId="urn:microsoft.com/office/officeart/2005/8/layout/cycle6"/>
    <dgm:cxn modelId="{B34F90AC-80EB-4446-9ABD-7704EE84DFCA}" type="presParOf" srcId="{DA99FF72-432D-4D86-AF34-AB0B3FA09CC0}" destId="{67430807-5522-46D0-B548-0D4AE3C4A2C4}" srcOrd="11" destOrd="0" presId="urn:microsoft.com/office/officeart/2005/8/layout/cycle6"/>
    <dgm:cxn modelId="{77E6D8C5-7FAF-4251-88D4-339CBB53DA9A}" type="presParOf" srcId="{DA99FF72-432D-4D86-AF34-AB0B3FA09CC0}" destId="{3AEEAAAA-3D66-403B-99C8-9AA9A08EF274}" srcOrd="12" destOrd="0" presId="urn:microsoft.com/office/officeart/2005/8/layout/cycle6"/>
    <dgm:cxn modelId="{2C0FD26C-4F3B-406C-8C22-2B8596D524E9}" type="presParOf" srcId="{DA99FF72-432D-4D86-AF34-AB0B3FA09CC0}" destId="{DB8B3D53-8AC8-43CB-9ACA-F8189BDF0E32}" srcOrd="13" destOrd="0" presId="urn:microsoft.com/office/officeart/2005/8/layout/cycle6"/>
    <dgm:cxn modelId="{4CF73E1D-B22C-4990-AA3F-04B3E43BE1BE}" type="presParOf" srcId="{DA99FF72-432D-4D86-AF34-AB0B3FA09CC0}" destId="{8E575270-B179-4906-888B-3AA451E35793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B44ED-A939-42EC-B1F1-49ADFDAA754D}">
      <dsp:nvSpPr>
        <dsp:cNvPr id="0" name=""/>
        <dsp:cNvSpPr/>
      </dsp:nvSpPr>
      <dsp:spPr>
        <a:xfrm>
          <a:off x="4677872" y="2678"/>
          <a:ext cx="2131404" cy="1385412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HANDBALL INFOS REGION SUD</a:t>
          </a:r>
          <a:endParaRPr lang="fr-FR" sz="2400" kern="1200" dirty="0"/>
        </a:p>
      </dsp:txBody>
      <dsp:txXfrm>
        <a:off x="4745502" y="70308"/>
        <a:ext cx="1996144" cy="1250152"/>
      </dsp:txXfrm>
    </dsp:sp>
    <dsp:sp modelId="{D51B9411-1085-4849-B714-0B2F174ECD0F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3846670" y="219667"/>
              </a:moveTo>
              <a:arcTo wR="2766346" hR="2766346" stAng="17579227" swAng="196010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87466-110A-4886-A057-ED6271706162}">
      <dsp:nvSpPr>
        <dsp:cNvPr id="0" name=""/>
        <dsp:cNvSpPr/>
      </dsp:nvSpPr>
      <dsp:spPr>
        <a:xfrm>
          <a:off x="7308823" y="1914176"/>
          <a:ext cx="2131404" cy="1385412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2060"/>
              </a:solidFill>
            </a:rPr>
            <a:t>DATES ET EVENEMENTS CLES</a:t>
          </a:r>
          <a:endParaRPr lang="fr-FR" sz="2400" kern="1200" dirty="0">
            <a:solidFill>
              <a:srgbClr val="002060"/>
            </a:solidFill>
          </a:endParaRPr>
        </a:p>
      </dsp:txBody>
      <dsp:txXfrm>
        <a:off x="7376453" y="1981806"/>
        <a:ext cx="1996144" cy="1250152"/>
      </dsp:txXfrm>
    </dsp:sp>
    <dsp:sp modelId="{F6DA5039-F81A-4855-A206-9F93DC3A120A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5528917" y="2621879"/>
              </a:moveTo>
              <a:arcTo wR="2766346" hR="2766346" stAng="21420389" swAng="219520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A8283-E477-45AF-9B19-C205E9174C71}">
      <dsp:nvSpPr>
        <dsp:cNvPr id="0" name=""/>
        <dsp:cNvSpPr/>
      </dsp:nvSpPr>
      <dsp:spPr>
        <a:xfrm>
          <a:off x="6303889" y="5007045"/>
          <a:ext cx="2131404" cy="1385412"/>
        </a:xfrm>
        <a:prstGeom prst="roundRect">
          <a:avLst/>
        </a:prstGeom>
        <a:solidFill>
          <a:srgbClr val="008CD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LABELS</a:t>
          </a:r>
          <a:endParaRPr lang="fr-FR" sz="2400" kern="1200" dirty="0"/>
        </a:p>
      </dsp:txBody>
      <dsp:txXfrm>
        <a:off x="6371519" y="5074675"/>
        <a:ext cx="1996144" cy="1250152"/>
      </dsp:txXfrm>
    </dsp:sp>
    <dsp:sp modelId="{23C273D4-6951-461E-ACE5-CC0FF4F6CA0B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3317044" y="5477324"/>
              </a:moveTo>
              <a:arcTo wR="2766346" hR="2766346" stAng="4711043" swAng="120202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F7AC5-9341-433F-83B2-C4B69FC16930}">
      <dsp:nvSpPr>
        <dsp:cNvPr id="0" name=""/>
        <dsp:cNvSpPr/>
      </dsp:nvSpPr>
      <dsp:spPr>
        <a:xfrm>
          <a:off x="2912578" y="5007045"/>
          <a:ext cx="2409957" cy="1385412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PARAHAND COMPETITIONS</a:t>
          </a:r>
        </a:p>
      </dsp:txBody>
      <dsp:txXfrm>
        <a:off x="2980208" y="5074675"/>
        <a:ext cx="2274697" cy="1250152"/>
      </dsp:txXfrm>
    </dsp:sp>
    <dsp:sp modelId="{67430807-5522-46D0-B548-0D4AE3C4A2C4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462016" y="4296946"/>
              </a:moveTo>
              <a:arcTo wR="2766346" hR="2766346" stAng="8784406" swAng="219520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EAAAA-3D66-403B-99C8-9AA9A08EF274}">
      <dsp:nvSpPr>
        <dsp:cNvPr id="0" name=""/>
        <dsp:cNvSpPr/>
      </dsp:nvSpPr>
      <dsp:spPr>
        <a:xfrm>
          <a:off x="2046920" y="1914176"/>
          <a:ext cx="2131404" cy="13854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L’ACCUEIL DES NOUVEAUX LICENCIES C’EST DEMAIN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2114550" y="1981806"/>
        <a:ext cx="1996144" cy="1250152"/>
      </dsp:txXfrm>
    </dsp:sp>
    <dsp:sp modelId="{8E575270-B179-4906-888B-3AA451E35793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482281" y="1205667"/>
              </a:moveTo>
              <a:arcTo wR="2766346" hR="2766346" stAng="12860664" swAng="196010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B44ED-A939-42EC-B1F1-49ADFDAA754D}">
      <dsp:nvSpPr>
        <dsp:cNvPr id="0" name=""/>
        <dsp:cNvSpPr/>
      </dsp:nvSpPr>
      <dsp:spPr>
        <a:xfrm>
          <a:off x="4677872" y="2678"/>
          <a:ext cx="2131404" cy="1385412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HANDBALL INFOS REGION SUD</a:t>
          </a:r>
          <a:endParaRPr lang="fr-FR" sz="2400" kern="1200" dirty="0"/>
        </a:p>
      </dsp:txBody>
      <dsp:txXfrm>
        <a:off x="4745502" y="70308"/>
        <a:ext cx="1996144" cy="1250152"/>
      </dsp:txXfrm>
    </dsp:sp>
    <dsp:sp modelId="{D51B9411-1085-4849-B714-0B2F174ECD0F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3846670" y="219667"/>
              </a:moveTo>
              <a:arcTo wR="2766346" hR="2766346" stAng="17579227" swAng="196010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87466-110A-4886-A057-ED6271706162}">
      <dsp:nvSpPr>
        <dsp:cNvPr id="0" name=""/>
        <dsp:cNvSpPr/>
      </dsp:nvSpPr>
      <dsp:spPr>
        <a:xfrm>
          <a:off x="7308823" y="1914176"/>
          <a:ext cx="2131404" cy="1385412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2060"/>
              </a:solidFill>
            </a:rPr>
            <a:t>DATES ET EVENEMENTS CLES</a:t>
          </a:r>
          <a:endParaRPr lang="fr-FR" sz="2400" kern="1200" dirty="0">
            <a:solidFill>
              <a:srgbClr val="002060"/>
            </a:solidFill>
          </a:endParaRPr>
        </a:p>
      </dsp:txBody>
      <dsp:txXfrm>
        <a:off x="7376453" y="1981806"/>
        <a:ext cx="1996144" cy="1250152"/>
      </dsp:txXfrm>
    </dsp:sp>
    <dsp:sp modelId="{F6DA5039-F81A-4855-A206-9F93DC3A120A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5528917" y="2621879"/>
              </a:moveTo>
              <a:arcTo wR="2766346" hR="2766346" stAng="21420389" swAng="219520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A8283-E477-45AF-9B19-C205E9174C71}">
      <dsp:nvSpPr>
        <dsp:cNvPr id="0" name=""/>
        <dsp:cNvSpPr/>
      </dsp:nvSpPr>
      <dsp:spPr>
        <a:xfrm>
          <a:off x="6303889" y="5007045"/>
          <a:ext cx="2131404" cy="1385412"/>
        </a:xfrm>
        <a:prstGeom prst="roundRect">
          <a:avLst/>
        </a:prstGeom>
        <a:solidFill>
          <a:srgbClr val="008CD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LABELS</a:t>
          </a:r>
          <a:endParaRPr lang="fr-FR" sz="2400" kern="1200" dirty="0"/>
        </a:p>
      </dsp:txBody>
      <dsp:txXfrm>
        <a:off x="6371519" y="5074675"/>
        <a:ext cx="1996144" cy="1250152"/>
      </dsp:txXfrm>
    </dsp:sp>
    <dsp:sp modelId="{23C273D4-6951-461E-ACE5-CC0FF4F6CA0B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3317044" y="5477324"/>
              </a:moveTo>
              <a:arcTo wR="2766346" hR="2766346" stAng="4711043" swAng="120202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F7AC5-9341-433F-83B2-C4B69FC16930}">
      <dsp:nvSpPr>
        <dsp:cNvPr id="0" name=""/>
        <dsp:cNvSpPr/>
      </dsp:nvSpPr>
      <dsp:spPr>
        <a:xfrm>
          <a:off x="2912578" y="5007045"/>
          <a:ext cx="2409957" cy="1385412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PARAHAND COMPETITIONS</a:t>
          </a:r>
        </a:p>
      </dsp:txBody>
      <dsp:txXfrm>
        <a:off x="2980208" y="5074675"/>
        <a:ext cx="2274697" cy="1250152"/>
      </dsp:txXfrm>
    </dsp:sp>
    <dsp:sp modelId="{67430807-5522-46D0-B548-0D4AE3C4A2C4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462016" y="4296946"/>
              </a:moveTo>
              <a:arcTo wR="2766346" hR="2766346" stAng="8784406" swAng="219520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EAAAA-3D66-403B-99C8-9AA9A08EF274}">
      <dsp:nvSpPr>
        <dsp:cNvPr id="0" name=""/>
        <dsp:cNvSpPr/>
      </dsp:nvSpPr>
      <dsp:spPr>
        <a:xfrm>
          <a:off x="2046920" y="1914176"/>
          <a:ext cx="2131404" cy="13854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L’ACCUEIL DES NOUVEAUX LICENCIES C’EST DEMAIN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2114550" y="1981806"/>
        <a:ext cx="1996144" cy="1250152"/>
      </dsp:txXfrm>
    </dsp:sp>
    <dsp:sp modelId="{8E575270-B179-4906-888B-3AA451E35793}">
      <dsp:nvSpPr>
        <dsp:cNvPr id="0" name=""/>
        <dsp:cNvSpPr/>
      </dsp:nvSpPr>
      <dsp:spPr>
        <a:xfrm>
          <a:off x="2977228" y="695384"/>
          <a:ext cx="5532692" cy="5532692"/>
        </a:xfrm>
        <a:custGeom>
          <a:avLst/>
          <a:gdLst/>
          <a:ahLst/>
          <a:cxnLst/>
          <a:rect l="0" t="0" r="0" b="0"/>
          <a:pathLst>
            <a:path>
              <a:moveTo>
                <a:pt x="482281" y="1205667"/>
              </a:moveTo>
              <a:arcTo wR="2766346" hR="2766346" stAng="12860664" swAng="196010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F2F9DA-8C74-46BF-88D9-517DC31C16DF}" type="datetimeFigureOut">
              <a:rPr lang="fr-FR"/>
              <a:pPr>
                <a:defRPr/>
              </a:pPr>
              <a:t>08/02/2024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529BD1-19A5-46CA-B36D-34523386BF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756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DE10A-FC88-4090-959F-402888925A7A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282AD-C374-44D1-8838-E0FD147BF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2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282AD-C374-44D1-8838-E0FD147BF0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419350"/>
            <a:ext cx="756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0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6675"/>
            <a:ext cx="19161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63500"/>
            <a:ext cx="231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66675"/>
            <a:ext cx="19161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11138"/>
            <a:ext cx="10556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5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www.publicdomainpictures.net/view-image.php?image=201829&amp;picture=new-label-overla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201829&amp;picture=new-label-overlay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201829&amp;picture=new-label-overla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www.publicdomainpictures.net/view-image.php?image=201829&amp;picture=new-label-overla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www.ffhandball.fr/evenement/incroyable-tournee" TargetMode="External"/><Relationship Id="rId5" Type="http://schemas.openxmlformats.org/officeDocument/2006/relationships/image" Target="../media/image9.jp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hand-regionsud.fr/datesclesclub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27440" y="808658"/>
            <a:ext cx="36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808598969"/>
              </p:ext>
            </p:extLst>
          </p:nvPr>
        </p:nvGraphicFramePr>
        <p:xfrm>
          <a:off x="390525" y="207067"/>
          <a:ext cx="11487149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175199E9-6CE6-309F-3199-6CA88BBD2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80" y="2376074"/>
            <a:ext cx="2841136" cy="24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143318-863C-D7D1-102C-1E3A03C8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22"/>
          <a:stretch/>
        </p:blipFill>
        <p:spPr>
          <a:xfrm>
            <a:off x="5071832" y="3271017"/>
            <a:ext cx="7049111" cy="29221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00DF21-54A6-2CFB-DE4F-DB2C0B7C6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3" t="60588" r="8478" b="-1"/>
          <a:stretch/>
        </p:blipFill>
        <p:spPr>
          <a:xfrm>
            <a:off x="522967" y="2682166"/>
            <a:ext cx="5801633" cy="17670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7246F6-4D3E-9E73-E2BE-999D3E02C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3" t="6891" r="8478" b="38290"/>
          <a:stretch/>
        </p:blipFill>
        <p:spPr>
          <a:xfrm>
            <a:off x="522968" y="298174"/>
            <a:ext cx="5801633" cy="24577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D6AEBBA-F4FB-DDA7-01D7-2EED814E9DAD}"/>
              </a:ext>
            </a:extLst>
          </p:cNvPr>
          <p:cNvSpPr txBox="1"/>
          <p:nvPr/>
        </p:nvSpPr>
        <p:spPr>
          <a:xfrm>
            <a:off x="5290712" y="2878179"/>
            <a:ext cx="1225949" cy="78567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COUPE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 </a:t>
            </a: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5C26A5-853D-D5C0-B199-6BA523AB6482}"/>
              </a:ext>
            </a:extLst>
          </p:cNvPr>
          <p:cNvSpPr txBox="1"/>
          <p:nvPr/>
        </p:nvSpPr>
        <p:spPr>
          <a:xfrm>
            <a:off x="5287398" y="1157666"/>
            <a:ext cx="1617203" cy="78567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CHAMPIONNAT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FRANCE </a:t>
            </a: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88FFB0-B4F5-BAE8-081E-212BF24C24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595440" y="545181"/>
            <a:ext cx="983308" cy="20106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3F9B9E-157A-E5CD-4CBE-02119938D1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604344" y="2289167"/>
            <a:ext cx="983308" cy="2010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279F088-58E6-D591-692E-BF4D12B199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04601" y="970658"/>
            <a:ext cx="1213009" cy="8118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25C53BA-88CD-4ABC-0BFF-25F8DA75F7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04601" y="2612960"/>
            <a:ext cx="1213009" cy="8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5160E513-49B8-F171-5147-505504DC8507}"/>
              </a:ext>
            </a:extLst>
          </p:cNvPr>
          <p:cNvGrpSpPr/>
          <p:nvPr/>
        </p:nvGrpSpPr>
        <p:grpSpPr>
          <a:xfrm>
            <a:off x="4425365" y="2224796"/>
            <a:ext cx="7750070" cy="4392019"/>
            <a:chOff x="4425365" y="2224796"/>
            <a:chExt cx="7750070" cy="439201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DFBCBED-99F7-A994-1C0F-EBD6F4E11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6044" y="2325443"/>
              <a:ext cx="7719391" cy="4291372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98307CD-CD0D-3122-AE73-70AA1EB7A264}"/>
                </a:ext>
              </a:extLst>
            </p:cNvPr>
            <p:cNvSpPr txBox="1"/>
            <p:nvPr/>
          </p:nvSpPr>
          <p:spPr>
            <a:xfrm>
              <a:off x="4425365" y="2224796"/>
              <a:ext cx="1006635" cy="8681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fr-FR" sz="44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9DEF0D34-8E5D-E8E9-BE4F-D3528C3A34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481277" y="1699591"/>
            <a:ext cx="1138835" cy="34588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0A22B1-3078-B1A1-A4E9-3A762FAFAB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038665" y="3888504"/>
            <a:ext cx="786671" cy="23892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148241-50AC-1D06-E91D-CDA882EB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403323" y="5104391"/>
            <a:ext cx="786671" cy="238924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D3AAD75-1F2C-AB8F-8F05-F5A4E8AB39E0}"/>
              </a:ext>
            </a:extLst>
          </p:cNvPr>
          <p:cNvSpPr txBox="1"/>
          <p:nvPr/>
        </p:nvSpPr>
        <p:spPr>
          <a:xfrm>
            <a:off x="6952419" y="0"/>
            <a:ext cx="5231296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HAND’FAUTEUIL A 6 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D66504-6027-D004-56D2-60D66F523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82" r="4755" b="22631"/>
          <a:stretch/>
        </p:blipFill>
        <p:spPr>
          <a:xfrm>
            <a:off x="0" y="-49695"/>
            <a:ext cx="6808304" cy="26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91004F-1D3C-4A1F-50DC-D38E1AFEA0C5}"/>
              </a:ext>
            </a:extLst>
          </p:cNvPr>
          <p:cNvSpPr txBox="1"/>
          <p:nvPr/>
        </p:nvSpPr>
        <p:spPr>
          <a:xfrm>
            <a:off x="6952419" y="0"/>
            <a:ext cx="5231296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HAND’FAUTEUIL A 6 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351144-6A26-C4D8-86E7-806801A38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6" t="24196" r="3418" b="14593"/>
          <a:stretch/>
        </p:blipFill>
        <p:spPr>
          <a:xfrm>
            <a:off x="4772654" y="3607907"/>
            <a:ext cx="7031719" cy="26900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8668D3-2FF2-4DB7-B1F0-21EBB2CE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1" b="12100"/>
          <a:stretch/>
        </p:blipFill>
        <p:spPr>
          <a:xfrm>
            <a:off x="-11431" y="-1"/>
            <a:ext cx="6723372" cy="32500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3504206-C867-BE41-42B8-82C69CC29E9F}"/>
              </a:ext>
            </a:extLst>
          </p:cNvPr>
          <p:cNvSpPr txBox="1"/>
          <p:nvPr/>
        </p:nvSpPr>
        <p:spPr>
          <a:xfrm>
            <a:off x="6952419" y="2871455"/>
            <a:ext cx="501012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Maximum 2 pers VALIDES  ou minimum 2 PMR ??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3FBFBB-FBD2-6458-B1F5-CBBC89D1C4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053537" y="2701440"/>
            <a:ext cx="1029059" cy="2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1865643-0C45-7B00-ABBC-17A74A28F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24"/>
          <a:stretch/>
        </p:blipFill>
        <p:spPr>
          <a:xfrm>
            <a:off x="8285" y="0"/>
            <a:ext cx="7474343" cy="33395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47647AC-0253-4AD9-F174-2923551B0CD5}"/>
              </a:ext>
            </a:extLst>
          </p:cNvPr>
          <p:cNvSpPr txBox="1"/>
          <p:nvPr/>
        </p:nvSpPr>
        <p:spPr>
          <a:xfrm>
            <a:off x="6952419" y="0"/>
            <a:ext cx="5231296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HAND’FAUTEUIL A 4 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36386D-0ACC-6F96-ADB1-DA0544E75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5" t="31449" b="7763"/>
          <a:stretch/>
        </p:blipFill>
        <p:spPr>
          <a:xfrm>
            <a:off x="2312312" y="3634157"/>
            <a:ext cx="9879688" cy="30910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148241-50AC-1D06-E91D-CDA882EB58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030705" y="4776479"/>
            <a:ext cx="1030106" cy="2867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0A22B1-3078-B1A1-A4E9-3A762FAFAB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869962" y="3180871"/>
            <a:ext cx="1211171" cy="23264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F05B3C-6761-A79C-005D-BC4C07639C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942323">
            <a:off x="8379512" y="385731"/>
            <a:ext cx="2059055" cy="13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6B425E-1B44-E13F-7D0F-DE3A6A05F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6" t="19778"/>
          <a:stretch/>
        </p:blipFill>
        <p:spPr>
          <a:xfrm>
            <a:off x="1197937" y="1155907"/>
            <a:ext cx="9796126" cy="52840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47647AC-0253-4AD9-F174-2923551B0CD5}"/>
              </a:ext>
            </a:extLst>
          </p:cNvPr>
          <p:cNvSpPr txBox="1"/>
          <p:nvPr/>
        </p:nvSpPr>
        <p:spPr>
          <a:xfrm>
            <a:off x="6952419" y="0"/>
            <a:ext cx="5231296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HAND’FAUTEUIL A 4 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7647AC-0253-4AD9-F174-2923551B0CD5}"/>
              </a:ext>
            </a:extLst>
          </p:cNvPr>
          <p:cNvSpPr txBox="1"/>
          <p:nvPr/>
        </p:nvSpPr>
        <p:spPr>
          <a:xfrm>
            <a:off x="6952419" y="0"/>
            <a:ext cx="5231296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HAND’FAUTEUIL A 4 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VID-20240113-WA0001">
            <a:hlinkClick r:id="" action="ppaction://media"/>
            <a:extLst>
              <a:ext uri="{FF2B5EF4-FFF2-40B4-BE49-F238E27FC236}">
                <a16:creationId xmlns:a16="http://schemas.microsoft.com/office/drawing/2014/main" id="{64A5C630-1732-5CCA-3E97-C6F3093092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651" y="937425"/>
            <a:ext cx="10096698" cy="57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7554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3F47E7-D222-2754-83A0-C8E0E677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95" y="1169273"/>
            <a:ext cx="9426757" cy="53344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7A0CDF-A6B2-1B2B-95DD-F18FFCD593E1}"/>
              </a:ext>
            </a:extLst>
          </p:cNvPr>
          <p:cNvSpPr txBox="1"/>
          <p:nvPr/>
        </p:nvSpPr>
        <p:spPr>
          <a:xfrm>
            <a:off x="4994787" y="0"/>
            <a:ext cx="7188928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A 6 ET A 4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16752B-4F0F-BCFC-8B49-65872CD011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91108" y="-69012"/>
            <a:ext cx="2059055" cy="13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4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7A0CDF-A6B2-1B2B-95DD-F18FFCD593E1}"/>
              </a:ext>
            </a:extLst>
          </p:cNvPr>
          <p:cNvSpPr txBox="1"/>
          <p:nvPr/>
        </p:nvSpPr>
        <p:spPr>
          <a:xfrm>
            <a:off x="4994787" y="0"/>
            <a:ext cx="7188928" cy="868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A 6 ET A 4</a:t>
            </a:r>
            <a:endParaRPr lang="fr-FR" sz="4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1CBBCA-8A09-0A6D-1C54-92A1CC85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3" y="1016760"/>
            <a:ext cx="5857461" cy="29867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16752B-4F0F-BCFC-8B49-65872CD011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91108" y="-88890"/>
            <a:ext cx="2059055" cy="13780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CDD490-FFD7-8F10-4165-CFB2E41A4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94" y="3749572"/>
            <a:ext cx="5771320" cy="31084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1F4292-E078-ED6F-6FF3-65906B9B5227}"/>
              </a:ext>
            </a:extLst>
          </p:cNvPr>
          <p:cNvSpPr txBox="1"/>
          <p:nvPr/>
        </p:nvSpPr>
        <p:spPr>
          <a:xfrm>
            <a:off x="4994787" y="5452660"/>
            <a:ext cx="501012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Maximum 2 pers VALIDES  ou minimum 2 PMR ??</a:t>
            </a:r>
          </a:p>
        </p:txBody>
      </p:sp>
    </p:spTree>
    <p:extLst>
      <p:ext uri="{BB962C8B-B14F-4D97-AF65-F5344CB8AC3E}">
        <p14:creationId xmlns:p14="http://schemas.microsoft.com/office/powerpoint/2010/main" val="42817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27440" y="808658"/>
            <a:ext cx="36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me 8"/>
          <p:cNvGraphicFramePr/>
          <p:nvPr/>
        </p:nvGraphicFramePr>
        <p:xfrm>
          <a:off x="390525" y="207067"/>
          <a:ext cx="11487149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175199E9-6CE6-309F-3199-6CA88BBD2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80" y="2376074"/>
            <a:ext cx="2841136" cy="24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8000" dirty="0">
                <a:solidFill>
                  <a:srgbClr val="002060"/>
                </a:solidFill>
                <a:ea typeface="Calibri" panose="020F0502020204030204" pitchFamily="34" charset="0"/>
              </a:rPr>
              <a:t>HANDBALL INFOS, EVENEMENTS ET DATES CLES</a:t>
            </a:r>
          </a:p>
        </p:txBody>
      </p:sp>
    </p:spTree>
    <p:extLst>
      <p:ext uri="{BB962C8B-B14F-4D97-AF65-F5344CB8AC3E}">
        <p14:creationId xmlns:p14="http://schemas.microsoft.com/office/powerpoint/2010/main" val="187024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/>
          <p:cNvSpPr/>
          <p:nvPr/>
        </p:nvSpPr>
        <p:spPr>
          <a:xfrm>
            <a:off x="123871" y="130027"/>
            <a:ext cx="7561425" cy="1641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EDUCATIVES</a:t>
            </a:r>
            <a:r>
              <a:rPr lang="fr-FR" sz="1600" b="1" kern="1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MILIEU SCOLAIRE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LES MINOTS (04 et 05 à ce jour)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C’DU </a:t>
            </a: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30’ d’APQ (29 mars </a:t>
            </a:r>
            <a:r>
              <a:rPr lang="fr-FR" sz="16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</a:t>
            </a: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école ! CTF ?)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AAP BABYHAND et HAND A 4 </a:t>
            </a:r>
          </a:p>
          <a:p>
            <a:pPr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HAND’TREPRISE 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Caisse d’Epargne </a:t>
            </a:r>
            <a:r>
              <a:rPr lang="fr-FR" sz="1600" kern="100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CE06559-9633-21EF-0EE2-8B06D071FF2F}"/>
              </a:ext>
            </a:extLst>
          </p:cNvPr>
          <p:cNvSpPr/>
          <p:nvPr/>
        </p:nvSpPr>
        <p:spPr>
          <a:xfrm>
            <a:off x="7964416" y="133935"/>
            <a:ext cx="4103713" cy="13686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CITOYENNETE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SERVICE CIVIQUE (valorisation,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COLOSSE PÔLE (Marc, Lauriane)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APPEL A CANDIDATURE (Violences)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557AFA-48EA-CC6D-3604-435C42E93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31" y="310076"/>
            <a:ext cx="648000" cy="64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A1B729-ED3C-E034-595C-32A4543C5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09" y="322247"/>
            <a:ext cx="724165" cy="580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A0DB65-30FD-C283-925D-BBE7F1EDC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71" y="472324"/>
            <a:ext cx="756687" cy="2229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0C0A66-0BED-8AEC-72FD-CAF39CA04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694" y="298504"/>
            <a:ext cx="452839" cy="4528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786D80-584C-BB88-2B2A-A4A4CD6B9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795" y="866632"/>
            <a:ext cx="1050667" cy="8303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29625C-4877-282A-3ED5-18640C0CD2BE}"/>
              </a:ext>
            </a:extLst>
          </p:cNvPr>
          <p:cNvSpPr txBox="1"/>
          <p:nvPr/>
        </p:nvSpPr>
        <p:spPr>
          <a:xfrm>
            <a:off x="8020432" y="1575914"/>
            <a:ext cx="1709533" cy="11906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FEMINISATION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MINI MISS J3</a:t>
            </a: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AAP HP ELLES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CE06559-9633-21EF-0EE2-8B06D071FF2F}"/>
              </a:ext>
            </a:extLst>
          </p:cNvPr>
          <p:cNvSpPr/>
          <p:nvPr/>
        </p:nvSpPr>
        <p:spPr>
          <a:xfrm>
            <a:off x="161430" y="1961341"/>
            <a:ext cx="7523868" cy="16601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SOCIETALES</a:t>
            </a:r>
            <a:r>
              <a:rPr lang="fr-FR" sz="1600" b="1" kern="1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INCLUSION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RRH à Antibes : 3 jours du 7 au 9 avril </a:t>
            </a: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HAND’TREPRISE 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Caisse d’Epargne</a:t>
            </a:r>
          </a:p>
          <a:p>
            <a:pPr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AAP </a:t>
            </a:r>
            <a:r>
              <a:rPr lang="fr-FR" sz="1600" kern="100" cap="al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Hand’Fauteuil</a:t>
            </a: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Région Sud, </a:t>
            </a:r>
            <a:r>
              <a:rPr lang="fr-FR" sz="1600" kern="100" cap="al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HandEnsemble</a:t>
            </a:r>
            <a:r>
              <a:rPr lang="fr-FR" sz="1600" kern="100" cap="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(10)</a:t>
            </a: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600" kern="100" cap="al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Handfit</a:t>
            </a:r>
            <a:endParaRPr lang="fr-FR" sz="1600" kern="100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PARAHAND Championnats territorial, de France et Coupe de France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51DB4E1-2005-7CFD-A479-97C1C7689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694" y="2146062"/>
            <a:ext cx="648000" cy="64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29E29-C910-4875-495B-5AD80048C7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9" y="2121742"/>
            <a:ext cx="648000" cy="64800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63495D5-F075-B117-7393-005197CCC072}"/>
              </a:ext>
            </a:extLst>
          </p:cNvPr>
          <p:cNvSpPr/>
          <p:nvPr/>
        </p:nvSpPr>
        <p:spPr>
          <a:xfrm>
            <a:off x="4390351" y="3865498"/>
            <a:ext cx="3297388" cy="19516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HANDBALLS FONT LEURS JEUX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SEMAINE OLY.PARA AVRIL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FLAMME MAI et JUIN</a:t>
            </a:r>
            <a:endParaRPr lang="fr-FR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JOURNEE OLYMPIQUE 23 JUIN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FFHB WEB SERIE</a:t>
            </a:r>
          </a:p>
          <a:p>
            <a:pPr lvl="0">
              <a:lnSpc>
                <a:spcPct val="107000"/>
              </a:lnSpc>
            </a:pPr>
            <a:r>
              <a:rPr lang="fr-FR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AUTRES ?</a:t>
            </a:r>
          </a:p>
        </p:txBody>
      </p:sp>
      <p:pic>
        <p:nvPicPr>
          <p:cNvPr id="1026" name="Picture 2" descr="Semaine Olympique et Paralympique (SOP) 2024 – Inscriptions ouvertes">
            <a:extLst>
              <a:ext uri="{FF2B5EF4-FFF2-40B4-BE49-F238E27FC236}">
                <a16:creationId xmlns:a16="http://schemas.microsoft.com/office/drawing/2014/main" id="{852233B7-0B8F-9A9A-D429-88EE2D45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62" y="4369635"/>
            <a:ext cx="621750" cy="2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173D366-6AB0-0246-93F8-1731F1A47256}"/>
              </a:ext>
            </a:extLst>
          </p:cNvPr>
          <p:cNvSpPr/>
          <p:nvPr/>
        </p:nvSpPr>
        <p:spPr>
          <a:xfrm>
            <a:off x="4399437" y="5947603"/>
            <a:ext cx="3297389" cy="6721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INCROYABLE TOURNEE EN REGION SUD 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https://www.ffhandball.fr/evenement/incroyable-tournee</a:t>
            </a:r>
            <a:r>
              <a:rPr lang="fr-F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FCEC864-5A38-02B1-5679-AD4D8DF91D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184" y="2871627"/>
            <a:ext cx="648554" cy="648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7DEA484-22B3-244E-179C-3FDED904E75C}"/>
              </a:ext>
            </a:extLst>
          </p:cNvPr>
          <p:cNvSpPr txBox="1"/>
          <p:nvPr/>
        </p:nvSpPr>
        <p:spPr>
          <a:xfrm>
            <a:off x="7959637" y="2821742"/>
            <a:ext cx="4113270" cy="19516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ARBITRAGE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 SOIREES TECHNIQUES </a:t>
            </a:r>
            <a:b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(entraîneurs catégories jeunes, cahier des charges d’organisation) « Comment intégrer la formatio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des JAJ dans la formation des joueurs ? »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CF870A9-210B-857D-732E-A760A58E07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5231" y="988947"/>
            <a:ext cx="648000" cy="648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3430DB6-FD1F-BA78-5EC0-4154648EFAE9}"/>
              </a:ext>
            </a:extLst>
          </p:cNvPr>
          <p:cNvSpPr txBox="1"/>
          <p:nvPr/>
        </p:nvSpPr>
        <p:spPr>
          <a:xfrm>
            <a:off x="7947725" y="4744042"/>
            <a:ext cx="2037044" cy="19516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RECYCLAGE EST : 24 février</a:t>
            </a:r>
          </a:p>
          <a:p>
            <a:pPr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CSR CMCD</a:t>
            </a:r>
          </a:p>
          <a:p>
            <a:pPr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ARCHITECTURE 24-25 A VENIR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2166A3A-762C-9D3F-67AD-38BB7FB4BFF0}"/>
              </a:ext>
            </a:extLst>
          </p:cNvPr>
          <p:cNvSpPr txBox="1"/>
          <p:nvPr/>
        </p:nvSpPr>
        <p:spPr>
          <a:xfrm>
            <a:off x="9830627" y="1644631"/>
            <a:ext cx="2237502" cy="7856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RAPPEL Mont/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015E57-FE60-D667-90DF-EC93825E56FB}"/>
              </a:ext>
            </a:extLst>
          </p:cNvPr>
          <p:cNvSpPr txBox="1"/>
          <p:nvPr/>
        </p:nvSpPr>
        <p:spPr>
          <a:xfrm>
            <a:off x="10157791" y="4744042"/>
            <a:ext cx="1915116" cy="19516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PPF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CANDIDATURES </a:t>
            </a:r>
            <a:r>
              <a:rPr 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ok, </a:t>
            </a:r>
            <a:r>
              <a:rPr 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fém</a:t>
            </a: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venir</a:t>
            </a:r>
          </a:p>
          <a:p>
            <a:pPr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INTER PÔLES </a:t>
            </a:r>
          </a:p>
          <a:p>
            <a:pPr>
              <a:lnSpc>
                <a:spcPct val="107000"/>
              </a:lnSpc>
            </a:pPr>
            <a:r>
              <a:rPr 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INTER COMITES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29E84FE-BF41-15CE-54EC-8119D6BB06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1645" y="2725449"/>
            <a:ext cx="648000" cy="28911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7B785CD-F0F4-5955-E940-F790B9F57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3364" y="1383776"/>
            <a:ext cx="648000" cy="289114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B39A152-49BF-07F6-D04A-E3DA152D9411}"/>
              </a:ext>
            </a:extLst>
          </p:cNvPr>
          <p:cNvGrpSpPr/>
          <p:nvPr/>
        </p:nvGrpSpPr>
        <p:grpSpPr>
          <a:xfrm>
            <a:off x="161430" y="3757816"/>
            <a:ext cx="4168065" cy="2933846"/>
            <a:chOff x="-1640019" y="5884022"/>
            <a:chExt cx="4168065" cy="2933846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D1A1E2F-8263-4527-42E5-5B1D35A669CA}"/>
                </a:ext>
              </a:extLst>
            </p:cNvPr>
            <p:cNvSpPr txBox="1"/>
            <p:nvPr/>
          </p:nvSpPr>
          <p:spPr>
            <a:xfrm>
              <a:off x="-1640019" y="5991704"/>
              <a:ext cx="4107209" cy="282616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kern="100" dirty="0">
                  <a:solidFill>
                    <a:srgbClr val="4472C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BEACH HANDBALL</a:t>
              </a:r>
              <a:endPara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</a:pPr>
              <a:r>
                <a:rPr lang="fr-FR" sz="1600" kern="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 SEANCES PORTES OUVERTES (mercredis, entre avril et mai)</a:t>
              </a:r>
            </a:p>
            <a:p>
              <a:pPr>
                <a:lnSpc>
                  <a:spcPct val="107000"/>
                </a:lnSpc>
              </a:pPr>
              <a:r>
                <a:rPr lang="fr-FR" sz="1600" kern="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HAND’TREPRISE </a:t>
              </a:r>
              <a:r>
                <a:rPr lang="fr-FR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Caisse d’Epargne</a:t>
              </a:r>
            </a:p>
            <a:p>
              <a:pPr>
                <a:lnSpc>
                  <a:spcPct val="107000"/>
                </a:lnSpc>
              </a:pPr>
              <a:r>
                <a:rPr lang="fr-FR" sz="1600" kern="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AAP </a:t>
              </a:r>
              <a:r>
                <a:rPr lang="fr-FR" sz="1600" kern="100" cap="all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Beach Handball</a:t>
              </a:r>
            </a:p>
            <a:p>
              <a:pPr lvl="0">
                <a:lnSpc>
                  <a:spcPct val="107000"/>
                </a:lnSpc>
              </a:pPr>
              <a:r>
                <a:rPr lang="fr-FR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COMPETITION : 3 </a:t>
              </a:r>
              <a:r>
                <a:rPr lang="fr-FR" sz="1600" kern="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</a:t>
              </a:r>
              <a:r>
                <a:rPr lang="fr-FR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adultes et jeunes</a:t>
              </a:r>
            </a:p>
            <a:p>
              <a:pPr lvl="0">
                <a:lnSpc>
                  <a:spcPct val="107000"/>
                </a:lnSpc>
              </a:pPr>
              <a:r>
                <a:rPr lang="fr-FR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- 9 MAI : </a:t>
              </a:r>
              <a:r>
                <a:rPr lang="fr-FR" sz="1600" kern="100" cap="al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 Comités </a:t>
              </a:r>
              <a:r>
                <a:rPr lang="fr-FR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Lavandou</a:t>
              </a:r>
            </a:p>
            <a:p>
              <a:pPr lvl="0">
                <a:lnSpc>
                  <a:spcPct val="107000"/>
                </a:lnSpc>
              </a:pPr>
              <a:r>
                <a:rPr lang="fr-FR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- 10 au 14 JUILLET : BEACH SPORT FESTIVAL à Saint Laurent du Var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143A782-4030-446D-DB02-EF58B135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80046" y="5884022"/>
              <a:ext cx="648000" cy="64800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F433F759-6D58-605F-11CA-5200DA0F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01140" y="7084135"/>
              <a:ext cx="648000" cy="289114"/>
            </a:xfrm>
            <a:prstGeom prst="rect">
              <a:avLst/>
            </a:prstGeom>
          </p:spPr>
        </p:pic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427C308D-B2C1-9D78-8A9B-85BBC4BF3F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1645" y="2402690"/>
            <a:ext cx="648000" cy="28911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993C809-3AA1-1CFE-E34D-35637B1891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8279" y="4841333"/>
            <a:ext cx="776046" cy="28911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70219C3-6E55-6E4D-836F-502C8F4DD7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77054" y="2915032"/>
            <a:ext cx="648000" cy="64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AD0CC59-22F1-3345-1CD4-AC123013CD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77054" y="25451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7" grpId="0" animBg="1"/>
      <p:bldP spid="16" grpId="0" animBg="1"/>
      <p:bldP spid="17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842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8000" dirty="0">
                <a:solidFill>
                  <a:srgbClr val="002060"/>
                </a:solidFill>
                <a:ea typeface="Calibri" panose="020F0502020204030204" pitchFamily="34" charset="0"/>
              </a:rPr>
              <a:t>DATES CLES DES CLUBS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3BCBD-8B80-3F4A-6896-36AE2541D08D}"/>
              </a:ext>
            </a:extLst>
          </p:cNvPr>
          <p:cNvSpPr/>
          <p:nvPr/>
        </p:nvSpPr>
        <p:spPr>
          <a:xfrm>
            <a:off x="0" y="24392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dirty="0">
                <a:hlinkClick r:id="rId2"/>
              </a:rPr>
              <a:t>SITE LIGUE - HAND REGION SUD (hand-regionsud.fr)</a:t>
            </a:r>
            <a:endParaRPr lang="fr-FR" sz="28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8322BC-BDBC-06E8-3DC2-670D95CC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748" y="3117223"/>
            <a:ext cx="6400800" cy="3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6628D0-61E5-7842-FDD7-8D433456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3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8000" dirty="0">
                <a:solidFill>
                  <a:srgbClr val="002060"/>
                </a:solidFill>
                <a:ea typeface="Calibri" panose="020F0502020204030204" pitchFamily="34" charset="0"/>
              </a:rPr>
              <a:t>LABELS CLUBS</a:t>
            </a:r>
          </a:p>
          <a:p>
            <a:pPr lvl="0" algn="ctr">
              <a:spcAft>
                <a:spcPts val="0"/>
              </a:spcAft>
            </a:pPr>
            <a:r>
              <a:rPr lang="fr-FR" sz="8000" dirty="0">
                <a:solidFill>
                  <a:srgbClr val="002060"/>
                </a:solidFill>
                <a:ea typeface="Calibri" panose="020F0502020204030204" pitchFamily="34" charset="0"/>
              </a:rPr>
              <a:t>NOUVELLE CAMPAGNE</a:t>
            </a:r>
          </a:p>
        </p:txBody>
      </p:sp>
    </p:spTree>
    <p:extLst>
      <p:ext uri="{BB962C8B-B14F-4D97-AF65-F5344CB8AC3E}">
        <p14:creationId xmlns:p14="http://schemas.microsoft.com/office/powerpoint/2010/main" val="79262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/>
          <p:cNvSpPr/>
          <p:nvPr/>
        </p:nvSpPr>
        <p:spPr>
          <a:xfrm>
            <a:off x="167131" y="1518822"/>
            <a:ext cx="6601417" cy="46024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LABELS CLUB 2024-2025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labels, 6 indicateurs, 3 à valider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asso et attestation d’honorabilité en pré requis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Quelques indicateurs vont être ajustés (%)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label va être modifié « Int </a:t>
            </a:r>
            <a:r>
              <a:rPr lang="fr-F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</a:t>
            </a: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(à confirmer)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Campagne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juin 2024 au 31 mai 2025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 : LICENCES EVENEMENTIELLES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les saisies en cours 23/24 permettront d’avoir un Bonus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dans les indicateurs des Labels, certaines licences </a:t>
            </a:r>
            <a:r>
              <a:rPr lang="fr-F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évén</a:t>
            </a: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n’étaient sont pas prises en compte (voir précision sur chaque fiche Label dans le guide). Dans l’attente du nouveau guide.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55E093-2499-72DB-77F9-FD4D1A43F261}"/>
              </a:ext>
            </a:extLst>
          </p:cNvPr>
          <p:cNvSpPr txBox="1"/>
          <p:nvPr/>
        </p:nvSpPr>
        <p:spPr>
          <a:xfrm>
            <a:off x="7168808" y="2349214"/>
            <a:ext cx="5125593" cy="422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déploiement territorial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</a:t>
            </a:r>
            <a:r>
              <a:rPr lang="fr-F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Labels pour le territoire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d’action à valider ensemble : 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Nommer au moins un référent Label par Comité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Missionner au moins un salarié Label par Comité </a:t>
            </a:r>
            <a:endParaRPr lang="fr-FR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Clubs labelisés : faire un point sur ce qu’ils ont et comment améliorer, puis les contacter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Clubs non labelisés : faire un point, identifier les manques (à part le projet associatif) puis les contacter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Se mettre d’accord sur un timing </a:t>
            </a:r>
            <a:endParaRPr lang="fr-FR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FC8310B-2FFC-3832-4D05-29E50B8A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79" y="381740"/>
            <a:ext cx="750077" cy="60313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E22D87B-B61E-E9B6-2422-6AECBB84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625" y="350956"/>
            <a:ext cx="541722" cy="64845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7A488FE-4378-8E2E-4B26-6DF46AEDB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50" y="300528"/>
            <a:ext cx="616291" cy="73691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D668424-8C67-4BDB-4A5D-332BD5CE4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723" y="309997"/>
            <a:ext cx="714254" cy="71425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2AE8618-1250-EC57-DD76-A6339BC5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084" y="265840"/>
            <a:ext cx="679163" cy="73326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9948987-856A-BCAF-1DBB-0627E04DC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722" y="375812"/>
            <a:ext cx="784436" cy="59874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4071CBC-B497-E4FB-0C0F-FF9E99489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548" y="286733"/>
            <a:ext cx="800520" cy="70182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5123865-EC65-1F79-B0A8-D473A2416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487" y="293312"/>
            <a:ext cx="673315" cy="69524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3E3566E-6882-5D73-213C-39E3043AB1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9927" y="315056"/>
            <a:ext cx="618309" cy="673503"/>
          </a:xfrm>
          <a:prstGeom prst="rect">
            <a:avLst/>
          </a:prstGeom>
        </p:spPr>
      </p:pic>
      <p:pic>
        <p:nvPicPr>
          <p:cNvPr id="1028" name="Picture 4" descr="Aperçu de l’image">
            <a:extLst>
              <a:ext uri="{FF2B5EF4-FFF2-40B4-BE49-F238E27FC236}">
                <a16:creationId xmlns:a16="http://schemas.microsoft.com/office/drawing/2014/main" id="{09E7490E-D0B9-4736-1EEC-4ACFEBC87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70" b="78621"/>
          <a:stretch/>
        </p:blipFill>
        <p:spPr bwMode="auto">
          <a:xfrm>
            <a:off x="167131" y="204814"/>
            <a:ext cx="1194766" cy="10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erçu de l’image">
            <a:extLst>
              <a:ext uri="{FF2B5EF4-FFF2-40B4-BE49-F238E27FC236}">
                <a16:creationId xmlns:a16="http://schemas.microsoft.com/office/drawing/2014/main" id="{CB964C6F-686C-2D54-BDA1-64BFCDED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028201"/>
            <a:ext cx="9391236" cy="5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8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8000" dirty="0">
                <a:solidFill>
                  <a:srgbClr val="002060"/>
                </a:solidFill>
                <a:ea typeface="Calibri" panose="020F0502020204030204" pitchFamily="34" charset="0"/>
              </a:rPr>
              <a:t>PARA’HAND COMPETITIONS </a:t>
            </a:r>
          </a:p>
          <a:p>
            <a:pPr lvl="0" algn="ctr">
              <a:spcAft>
                <a:spcPts val="0"/>
              </a:spcAft>
            </a:pPr>
            <a:r>
              <a:rPr lang="fr-FR" sz="8000" dirty="0">
                <a:solidFill>
                  <a:srgbClr val="002060"/>
                </a:solidFill>
                <a:ea typeface="Calibri" panose="020F0502020204030204" pitchFamily="34" charset="0"/>
              </a:rPr>
              <a:t>HAND’FAUTEUIL</a:t>
            </a:r>
          </a:p>
        </p:txBody>
      </p:sp>
    </p:spTree>
    <p:extLst>
      <p:ext uri="{BB962C8B-B14F-4D97-AF65-F5344CB8AC3E}">
        <p14:creationId xmlns:p14="http://schemas.microsoft.com/office/powerpoint/2010/main" val="624491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574</Words>
  <Application>Microsoft Office PowerPoint</Application>
  <PresentationFormat>Grand écran</PresentationFormat>
  <Paragraphs>93</Paragraphs>
  <Slides>18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MALLET NATHALIE (LIGUE PROVENCE-ALPES-COTE-D AZUR)</dc:creator>
  <cp:keywords/>
  <dc:description/>
  <cp:lastModifiedBy>FIORI LAETITIA (LIGUE PROVENCE-ALPES-COTE-D AZUR)</cp:lastModifiedBy>
  <cp:revision>131</cp:revision>
  <dcterms:created xsi:type="dcterms:W3CDTF">2021-04-20T06:16:29Z</dcterms:created>
  <dcterms:modified xsi:type="dcterms:W3CDTF">2024-02-08T17:01:52Z</dcterms:modified>
  <cp:category/>
</cp:coreProperties>
</file>